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5E66-9B27-4445-A669-33D43B15FCB7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13A27-96BD-414C-84D1-1EB41736CF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32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196601-C5BD-4A47-87A6-2DD3CFAAC90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449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74296-489E-D465-4EED-62AAC766B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B1E9F-B03D-FA52-A925-8EBA365D5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FD3C4-BBFD-1BE6-50B4-336D6455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7D1F1-A101-F5DA-ECDB-438CFC9D7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7D813-4275-6DD1-BC40-6DC2EF306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0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A7AAA-F965-D213-2DBB-DE9A69041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ACE27-CF9F-099B-27EE-E7E8BC3E5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6410E-2AF3-BDA8-BA51-09814FD4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6B395-55C8-5302-86D0-F1B697E5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4E392-FBA2-FE65-45A1-DD82E9BD2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0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D116C-1BBE-8737-E09F-B96867FF3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29DD54-9138-A4D5-55B0-5CF0F352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88AF9-525A-FEC6-6160-9DFC823B1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4541F-2F40-375D-CB28-9F015127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089DB-53BA-005A-6CCE-569D2D5C9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0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76F4A-745C-2E46-F53F-16673BF3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227FD-EE72-9F11-A1DA-63239BF49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65DC0-AC88-6272-57DF-F31586C42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C4BBC-6C5C-B290-337C-193867DD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65BD5-838D-16B7-4647-75B078E0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53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B3BAB-46F5-860F-6AD1-E8B18A36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14173-44BC-5319-3798-2CD999E45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3F91-14DF-B440-F8EB-39F2F1DBB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EE618-3807-7549-0AE7-25C12048A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6D132-6766-C375-AF76-34EF2442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72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11996-E9F7-62A1-D3F8-1DF3974A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394C7-3FC2-926B-C715-4C7398C9A6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17B24-6354-7690-2528-A9C4B588F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03027-D597-9283-A008-EA579A4D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9CA7C-2453-CDC5-05F2-FE5A7988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90B6B-DC1D-92D0-371B-7574B1A2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96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F9C99-0ED5-9533-B74F-CB70FC988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44E4F-B68F-166D-A471-93AFB0566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DFA52-836E-5D97-F67C-1CB26EDF4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C7E70-D5E2-7B62-3312-1785237F0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3B61FB-C9E5-1BF5-744A-A9B7E75AC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8126D-02F3-B0FD-F0E6-99B5A1FB5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CF9C76-B248-CD3F-7E05-B655078D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48F788-15FA-024E-D8BA-820D5A57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31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02EF-1156-B3F1-B1ED-B0FDE80C4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AD3270-653E-DC66-6B90-46F1D34B8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22F2B4-F820-17D3-3778-F528A25F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35B76-6564-C16B-4953-9846478C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98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51BFD-EF4A-06DD-C192-353EEC3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48B0B2-1FB3-CEC7-C99E-EB450261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98C4E-4F90-E0FF-E0FE-31260D35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F6D3-B54A-E9EB-A6A8-9408670C0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1C18A-7335-11C9-52DD-DCE04D3ED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CAC0D-5105-A0DD-BCB1-C6AE9C17A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3C1C3-E16D-E6AA-D6A6-EDC49C55B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FB8A8-F2DB-6DA5-4D42-C33462FE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9B0CD-B079-111F-00D1-63976C1E0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09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F683E-FFAD-27BF-3270-B56342578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638A3-07C6-1844-1043-05F9ED03E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ACB51-9469-5704-E2FB-85257442E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0E8A2-29BA-CBD1-CD1B-564CC2DFC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557B2-41DD-A575-A3AE-C8F1C46C9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3871A-3B0F-A76E-0901-A9F799C00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2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1813E-DD6B-30BB-1473-951C4774E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BB487-61C3-8837-B08A-A3C6372B1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ED417-4101-C4E2-B56A-E3B25DE16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7890D-79EB-4A34-A8E2-D5B443E678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B47F0-F093-31DB-8459-1B822C098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D1B4-C9D5-F427-E466-C7522D54BA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D30C30-56F0-49C0-84CF-4231457DFE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26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uytickets.at/nhsbirminghamandsolihullicb/1846510" TargetMode="External"/><Relationship Id="rId3" Type="http://schemas.openxmlformats.org/officeDocument/2006/relationships/hyperlink" Target="https://buytickets.at/nhsbirminghamandsolihullicb/1846405" TargetMode="External"/><Relationship Id="rId7" Type="http://schemas.openxmlformats.org/officeDocument/2006/relationships/hyperlink" Target="https://gbr01.safelinks.protection.outlook.com/?url=https%3A%2F%2Fbuytickets.at%2Fnhsbirminghamandsolihullicb%2F1846503&amp;data=05%7C02%7Cyasmin.husain%40nhs.net%7C6246dbe038b74838630b08ddead0145a%7C37c354b285b047f5b22207b48d774ee3%7C0%7C0%7C638924901638745751%7CUnknown%7CTWFpbGZsb3d8eyJFbXB0eU1hcGkiOnRydWUsIlYiOiIwLjAuMDAwMCIsIlAiOiJXaW4zMiIsIkFOIjoiTWFpbCIsIldUIjoyfQ%3D%3D%7C0%7C%7C%7C&amp;sdata=3bOI31pmm2zjoAxd3zP5TczFO80aGtbDpe0uToGFujc%3D&amp;reserved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br01.safelinks.protection.outlook.com/?url=https%3A%2F%2Fbuytickets.at%2Fnhsbirminghamandsolihullicb%2F1846494&amp;data=05%7C02%7Cyasmin.husain%40nhs.net%7C6246dbe038b74838630b08ddead0145a%7C37c354b285b047f5b22207b48d774ee3%7C0%7C0%7C638924901638730336%7CUnknown%7CTWFpbGZsb3d8eyJFbXB0eU1hcGkiOnRydWUsIlYiOiIwLjAuMDAwMCIsIlAiOiJXaW4zMiIsIkFOIjoiTWFpbCIsIldUIjoyfQ%3D%3D%7C0%7C%7C%7C&amp;sdata=JpoBh1UlBJ1vxwSVgzEHK9TrMNozTwxigmyAMHdJO%2BM%3D&amp;reserved=0" TargetMode="External"/><Relationship Id="rId5" Type="http://schemas.openxmlformats.org/officeDocument/2006/relationships/hyperlink" Target="https://buytickets.at/nhsbirminghamandsolihullicb/1846475" TargetMode="External"/><Relationship Id="rId4" Type="http://schemas.openxmlformats.org/officeDocument/2006/relationships/hyperlink" Target="https://buytickets.at/nhsbirminghamandsolihullicb/184645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5C25-A3D0-D089-57EB-8F6B862BA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884" y="-118486"/>
            <a:ext cx="10293927" cy="517901"/>
          </a:xfrm>
        </p:spPr>
        <p:txBody>
          <a:bodyPr>
            <a:noAutofit/>
          </a:bodyPr>
          <a:lstStyle/>
          <a:p>
            <a:r>
              <a:rPr lang="en-GB" sz="2000" b="1" dirty="0"/>
              <a:t>Roma Cultural Awareness Training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B298E2-1743-616D-E048-93C8BF454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244440"/>
              </p:ext>
            </p:extLst>
          </p:nvPr>
        </p:nvGraphicFramePr>
        <p:xfrm>
          <a:off x="-20782" y="382270"/>
          <a:ext cx="12212783" cy="647572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357389">
                  <a:extLst>
                    <a:ext uri="{9D8B030D-6E8A-4147-A177-3AD203B41FA5}">
                      <a16:colId xmlns:a16="http://schemas.microsoft.com/office/drawing/2014/main" val="2154853359"/>
                    </a:ext>
                  </a:extLst>
                </a:gridCol>
                <a:gridCol w="2937703">
                  <a:extLst>
                    <a:ext uri="{9D8B030D-6E8A-4147-A177-3AD203B41FA5}">
                      <a16:colId xmlns:a16="http://schemas.microsoft.com/office/drawing/2014/main" val="772893429"/>
                    </a:ext>
                  </a:extLst>
                </a:gridCol>
                <a:gridCol w="1592600">
                  <a:extLst>
                    <a:ext uri="{9D8B030D-6E8A-4147-A177-3AD203B41FA5}">
                      <a16:colId xmlns:a16="http://schemas.microsoft.com/office/drawing/2014/main" val="878309169"/>
                    </a:ext>
                  </a:extLst>
                </a:gridCol>
                <a:gridCol w="3325091">
                  <a:extLst>
                    <a:ext uri="{9D8B030D-6E8A-4147-A177-3AD203B41FA5}">
                      <a16:colId xmlns:a16="http://schemas.microsoft.com/office/drawing/2014/main" val="454882419"/>
                    </a:ext>
                  </a:extLst>
                </a:gridCol>
              </a:tblGrid>
              <a:tr h="12025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 CULTURAL AWARENESS TRAINING</a:t>
                      </a:r>
                    </a:p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 I Central and Eastern Europe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GB" sz="1400" b="1" i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(You only need to attend one of the three dates)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Friday 19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 September 2025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10.30am – 12pm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u="sng" dirty="0">
                        <a:solidFill>
                          <a:srgbClr val="467886"/>
                        </a:solidFill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  <a:hlinkClick r:id="rId3"/>
                      </a:endParaRPr>
                    </a:p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3"/>
                        </a:rPr>
                        <a:t>https://buytickets.at/nhsbirminghamandsolihullicb/1846405</a:t>
                      </a:r>
                      <a:endParaRPr lang="en-GB" sz="1400" b="1" dirty="0"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1685651"/>
                  </a:ext>
                </a:extLst>
              </a:tr>
              <a:tr h="12025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Tuesday 14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 October 2025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1pm to 2.30pm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4"/>
                        </a:rPr>
                        <a:t>https://buytickets.at/nhsbirminghamandsolihullicb/1846454</a:t>
                      </a:r>
                      <a:endParaRPr lang="en-GB" sz="1400" b="1" u="sng" dirty="0">
                        <a:solidFill>
                          <a:srgbClr val="467886"/>
                        </a:solidFill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2323850"/>
                  </a:ext>
                </a:extLst>
              </a:tr>
              <a:tr h="10311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Wednesday 12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November 2025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   1pm - 2:30pm 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5"/>
                        </a:rPr>
                        <a:t>https://buytickets.at/nhsbirminghamandsolihullicb/1846475</a:t>
                      </a:r>
                      <a:endParaRPr lang="en-GB" sz="1400" b="1" dirty="0"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5085786"/>
                  </a:ext>
                </a:extLst>
              </a:tr>
              <a:tr h="1202570">
                <a:tc rowSpan="3">
                  <a:txBody>
                    <a:bodyPr/>
                    <a:lstStyle/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 CULTURAL AWARENESS TRAINING</a:t>
                      </a:r>
                    </a:p>
                    <a:p>
                      <a:pPr algn="ctr" fontAlgn="ctr"/>
                      <a:r>
                        <a:rPr lang="en-GB" sz="1400" b="1" i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 II The Roma Community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(You only need to attend one of the three dates)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Thursday 25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September 2025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10:30am- 12pm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6"/>
                        </a:rPr>
                        <a:t>https</a:t>
                      </a: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6"/>
                        </a:rPr>
                        <a:t>://buytickets.at/nhsbirminghamandsolihullicb</a:t>
                      </a:r>
                      <a:r>
                        <a:rPr lang="en-GB" sz="1400" b="1" u="sng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6"/>
                        </a:rPr>
                        <a:t>/1846494</a:t>
                      </a:r>
                      <a:endParaRPr lang="en-GB" sz="1400" b="1"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GB" sz="1400" b="1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0961571"/>
                  </a:ext>
                </a:extLst>
              </a:tr>
              <a:tr h="9348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Thursday 23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October 2025</a:t>
                      </a:r>
                      <a:r>
                        <a:rPr lang="en-GB" sz="1400" b="1" dirty="0"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1pm - 2:30pm</a:t>
                      </a:r>
                    </a:p>
                    <a:p>
                      <a:pPr algn="ctr" fontAlgn="ctr"/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7"/>
                        </a:rPr>
                        <a:t>https://buytickets.at/nhsbirminghamandsolihullicb/1846503</a:t>
                      </a:r>
                      <a:endParaRPr lang="en-GB" sz="1400" b="1" dirty="0"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GB" sz="1400" b="1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5355974"/>
                  </a:ext>
                </a:extLst>
              </a:tr>
              <a:tr h="9019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828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Friday 21</a:t>
                      </a:r>
                      <a:r>
                        <a:rPr lang="en-GB" sz="1400" b="1" baseline="30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November 2025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1pm - 2:30pm</a:t>
                      </a:r>
                      <a:endParaRPr lang="en-GB" sz="140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828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sng" dirty="0">
                          <a:solidFill>
                            <a:srgbClr val="467886"/>
                          </a:solidFill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  <a:hlinkClick r:id="rId8"/>
                        </a:rPr>
                        <a:t>https://buytickets.at/nhsbirminghamandsolihullicb/1846510</a:t>
                      </a:r>
                      <a:endParaRPr lang="en-GB" sz="1400" b="1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GB" sz="1400" b="1" i="0" u="sng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95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8940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145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1_Office Theme</vt:lpstr>
      <vt:lpstr>Roma Cultural Awareness Training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HUSAIN, Yasmin (NHS BIRMINGHAM AND SOLIHULL ICB - 15E)</dc:creator>
  <cp:lastModifiedBy>Chiara Luxmoore</cp:lastModifiedBy>
  <cp:revision>8</cp:revision>
  <dcterms:created xsi:type="dcterms:W3CDTF">2025-09-04T14:28:21Z</dcterms:created>
  <dcterms:modified xsi:type="dcterms:W3CDTF">2025-09-17T13:23:36Z</dcterms:modified>
</cp:coreProperties>
</file>